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601200" cy="12801600" type="A3"/>
  <p:notesSz cx="6858000" cy="9144000"/>
  <p:defaultTextStyle>
    <a:defPPr>
      <a:defRPr lang="en-US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3060" y="84"/>
      </p:cViewPr>
      <p:guideLst>
        <p:guide orient="horz" pos="4032"/>
        <p:guide pos="30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8409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0005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486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7663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0112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08904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6423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4729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71369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5947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3475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5456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7944" y="2109206"/>
            <a:ext cx="877228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gravida dictum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Ante in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cursus. Ac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nisi. Mattis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pharetra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lorem. Non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cursus.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semper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Felis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ut.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Felis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Quam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Rectangle 7"/>
          <p:cNvSpPr/>
          <p:nvPr/>
        </p:nvSpPr>
        <p:spPr>
          <a:xfrm>
            <a:off x="7635556" y="346374"/>
            <a:ext cx="1862668" cy="108940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ORGANISATION LOGO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1F714720-3DED-4AD0-9503-69AA3DE3CC5C}"/>
              </a:ext>
            </a:extLst>
          </p:cNvPr>
          <p:cNvSpPr txBox="1"/>
          <p:nvPr/>
        </p:nvSpPr>
        <p:spPr>
          <a:xfrm>
            <a:off x="1614535" y="-14086"/>
            <a:ext cx="7986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38455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876910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15364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753819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192274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630729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069184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507638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r"/>
            <a:r>
              <a:rPr lang="en-GB" sz="1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layout for A3 poster on white background only, individual authors can customise information </a:t>
            </a:r>
            <a:endParaRPr lang="en-SG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929132" y="708774"/>
            <a:ext cx="5742937" cy="115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6202" tIns="43101" rIns="86202" bIns="43101">
            <a:spAutoFit/>
          </a:bodyPr>
          <a:lstStyle/>
          <a:p>
            <a:pPr algn="ctr" defTabSz="713384">
              <a:spcBef>
                <a:spcPts val="468"/>
              </a:spcBef>
              <a:spcAft>
                <a:spcPts val="468"/>
              </a:spcAft>
            </a:pPr>
            <a:r>
              <a:rPr lang="en-GB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Title of Poster</a:t>
            </a:r>
            <a:r>
              <a:rPr lang="en-GB" sz="4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713384">
              <a:spcBef>
                <a:spcPct val="50000"/>
              </a:spcBef>
              <a:spcAft>
                <a:spcPct val="50000"/>
              </a:spcAft>
            </a:pPr>
            <a:r>
              <a:rPr lang="en-GB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Authors’ names/Organisation/Affiliation</a:t>
            </a: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377944" y="1567573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377944" y="3712445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7944" y="4165487"/>
            <a:ext cx="42002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gravida dictum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Ante in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cursus. Ac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nisi.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pharetra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lorem. </a:t>
            </a: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4949944" y="3712444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9944" y="4165487"/>
            <a:ext cx="420028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Mi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pharetra et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lorem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dui. Maecenas pharetra convallis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at.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lacinia.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semper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Tellus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Felis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Id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cursus.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et ligula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dui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libero. </a:t>
            </a:r>
          </a:p>
          <a:p>
            <a:pPr algn="just"/>
            <a:endParaRPr lang="en-SG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platea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Bibendum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suspendisse.Gravida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cursus in hac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Fermentum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Purus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Id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377944" y="9330406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7944" y="9872039"/>
            <a:ext cx="877228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Mi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pharetra et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Lacus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lorem ipsum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sit.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dui. Maecenas pharetra convallis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at.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Lacus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semper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Id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cursus.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pulvinar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et ligula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dui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libero. </a:t>
            </a: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377944" y="11472477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944" y="11903155"/>
            <a:ext cx="8772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. Mi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pharetra et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lorem ipsum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sit.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dui. Maecenas pharetra convallis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at.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lacinia.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semper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30" name="Picture 6" descr="graph for landscape change processes for the boreal zone (Estonia)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44" y="5845832"/>
            <a:ext cx="4200288" cy="162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rionthemes-placeholder-image - Smile Doctor Clinic @Punggol Waterwa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2" b="27283"/>
          <a:stretch/>
        </p:blipFill>
        <p:spPr bwMode="auto">
          <a:xfrm>
            <a:off x="377944" y="7624740"/>
            <a:ext cx="4200288" cy="155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650474-AA5D-CAA6-BA4B-E4F9D2D43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51" y="652314"/>
            <a:ext cx="2435123" cy="73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87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18" ma:contentTypeDescription="Create a new document." ma:contentTypeScope="" ma:versionID="d0ff171d5c7b9b089645a5d7620cc548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966ff1aafb329910a169ba9dc35aee7e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Props1.xml><?xml version="1.0" encoding="utf-8"?>
<ds:datastoreItem xmlns:ds="http://schemas.openxmlformats.org/officeDocument/2006/customXml" ds:itemID="{6074735D-8604-44F8-9522-B475140C64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BC2422-1928-4BA3-B2DF-FB5BBD9C9A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6646-bb4c-4bb5-9317-957456722ced"/>
    <ds:schemaRef ds:uri="6952c6f4-7854-47a8-99bb-16a8596d8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537082A-401F-4D48-A8F6-28AD24793928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0ca96646-bb4c-4bb5-9317-957456722ced"/>
    <ds:schemaRef ds:uri="6952c6f4-7854-47a8-99bb-16a8596d805d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625</Words>
  <Application>Microsoft Office PowerPoint</Application>
  <PresentationFormat>A3 Paper (297x420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Tan</dc:creator>
  <cp:lastModifiedBy>Joyce Gao</cp:lastModifiedBy>
  <cp:revision>4</cp:revision>
  <dcterms:created xsi:type="dcterms:W3CDTF">2022-04-19T03:08:03Z</dcterms:created>
  <dcterms:modified xsi:type="dcterms:W3CDTF">2023-12-06T09:27:44Z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  <property fmtid="{D5CDD505-2E9C-101B-9397-08002B2CF9AE}" pid="3" name="MediaServiceImageTags">
    <vt:lpwstr/>
  </property>
</Properties>
</file>